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7" r:id="rId30"/>
    <p:sldId id="288" r:id="rId31"/>
    <p:sldId id="289" r:id="rId32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FF00F9"/>
    <a:srgbClr val="0000FF"/>
    <a:srgbClr val="FF0000"/>
    <a:srgbClr val="C32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71"/>
    <p:restoredTop sz="94737"/>
  </p:normalViewPr>
  <p:slideViewPr>
    <p:cSldViewPr snapToGrid="0" showGuides="1">
      <p:cViewPr>
        <p:scale>
          <a:sx n="123" d="100"/>
          <a:sy n="123" d="100"/>
        </p:scale>
        <p:origin x="808" y="216"/>
      </p:cViewPr>
      <p:guideLst>
        <p:guide pos="76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83AA2-31A4-804F-8452-5FCB6E80779C}" type="datetimeFigureOut">
              <a:rPr lang="en-DK" smtClean="0"/>
              <a:t>12/08/2023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122CF-C4C3-5E47-9931-C6182DE3876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723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5079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21861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26335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43537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19677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8146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3649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86691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0656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26691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014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0523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30239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5811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65106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2899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26168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6875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9381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6701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932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7188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6346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91411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68153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0153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0143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4A04-8B7F-C38C-2FD4-ED3DE5CF6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EA76-A99D-D49C-8173-2E83ED16B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7FA28-3D40-80FC-68A2-877AB345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B51E1-1C6D-007C-EA40-7E345441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AD89D-322E-FF7C-3D9E-806690DA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490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17F5-C35A-2FC0-BEF2-66CDBEFC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E8314-9F84-8432-6A91-051C584DD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8E3B7-407A-AF2E-2853-DB15A6E7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907F2-CB1A-584E-FF8C-4038875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1D6DC-4E3B-6C1D-4CC5-09348C36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2188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645F7-7F1C-ED0E-26E9-9B0C9E18B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B3C46-F93F-FE2C-BC6A-3F2B474BE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C8F34-EEFC-E9E0-DABE-1DAEFDBE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9BB01-C497-6286-38D4-E95BB2A5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41530-4E13-B1AA-2F6E-31C38638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4416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B6C6-D1A8-4042-45EF-4FEDC4BD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1253-97FB-329C-5BDF-5782DC14B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BA70-69C7-CA9C-69DE-DEA1A450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2D24-9F6B-75B9-6B6E-5B85F8BA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AE0B6-1217-B8CE-91EB-1DE9B3D9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3437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D717-5CFC-6FEC-C8B5-9AE768B6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61B66-3644-4006-4244-0A365895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10048-2FA0-B04F-4966-6891DAEC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6FF32-8AE0-A2C3-375A-4C01A69E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2A62B-4493-B3A2-1166-C025389B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386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8D9E-DE54-EB4F-12D6-ED467C0B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0961-D2B3-569C-588F-8EDE168C0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A1643-7024-F463-7DA9-4AD7AE1B9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87E4B-57C1-C4AF-47EE-6F272A70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12/08/2023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28E17-B634-A888-2C1C-BB2EC7F2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720C4-6368-B30C-2EAA-04BE8AAD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7068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94-0629-6D55-FC16-9DCB5531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E89BD-83DA-EA1E-8234-FDC3DBF44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09602-C0B9-10B7-5ADE-C4860A525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F95D3-4AF1-D199-4647-52B60BFDB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1CDA0-E725-BB2B-C394-B227FEF15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1556B-D05D-F77E-F2EA-80744C5E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12/08/2023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B72F0-75EE-FCA4-9A37-84BADA0E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6D935-0EE8-39C9-07D5-083211C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294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BC5B-78EE-AB0F-BE9A-F2F5F91A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BBA59-9EFA-6723-4F9F-D706E2C4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12/08/2023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D55B0-4CEA-BD2F-737D-126D146E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CB7EA-8E8D-B587-D422-80564466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016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3E20D-B0DE-185C-601B-E479E566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12/08/2023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0F20D-9559-EE0C-1EDF-23FE07AC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3130-929C-CADB-7183-A1D65A4B0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1439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B4FB-F30F-1F38-A112-633495B0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BCC72-74EE-1793-C5F5-73096339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F2D89-98C7-011C-03FB-2F0446F93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8E25F-A879-FF85-CEDB-204C7C5C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12/08/2023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29FEE-4339-298A-48FB-8FC095C53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3895E-CA0B-E417-B697-1FB6FF06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572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8963-2F33-1B5C-D9F0-6A754D3A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CC901-B2C8-92F6-677E-D65D9EA28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BAE1A-1189-305F-5538-3710B6404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153EB-A1D5-7923-399A-7137B3BB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12/08/2023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AA8BF-97F0-CCFE-88E5-31F3364D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48BB-B795-4FD7-26F7-4BF65C61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041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98ADD-E182-CCA4-20EE-B5E43E16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BF5C-A0B7-D75B-F0C9-86FD466C9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B42C-9ED6-65BB-9E25-A2C92BC09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F19D-652C-0F4A-A4F1-D83A2443114C}" type="datetimeFigureOut">
              <a:rPr lang="en-DK" smtClean="0"/>
              <a:t>12/08/2023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41FC3-F180-6BF8-6C39-0E90BA09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BD632-D84A-ED04-E2A8-34AE2438F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974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3947-C832-A5B9-5C5A-FEBB19F6E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D325-B973-2A25-FE13-A67CBF014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34982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A1441EB-F8B1-A195-BDD4-FE1B003F8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79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09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B61609-A94A-78FB-8693-DF3E04C06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2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03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1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971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775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776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72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650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183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0160AA-9B51-4698-A409-184DCCC3CCCE}"/>
              </a:ext>
            </a:extLst>
          </p:cNvPr>
          <p:cNvCxnSpPr>
            <a:cxnSpLocks/>
          </p:cNvCxnSpPr>
          <p:nvPr/>
        </p:nvCxnSpPr>
        <p:spPr>
          <a:xfrm>
            <a:off x="9592235" y="2198094"/>
            <a:ext cx="206189" cy="946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C9D8CF-4BE4-C2FD-E5CD-6198556A68ED}"/>
              </a:ext>
            </a:extLst>
          </p:cNvPr>
          <p:cNvCxnSpPr>
            <a:cxnSpLocks/>
          </p:cNvCxnSpPr>
          <p:nvPr/>
        </p:nvCxnSpPr>
        <p:spPr>
          <a:xfrm flipH="1" flipV="1">
            <a:off x="8339598" y="2170559"/>
            <a:ext cx="331440" cy="9735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5B2501-87D0-8953-E1FC-71298CBF862D}"/>
              </a:ext>
            </a:extLst>
          </p:cNvPr>
          <p:cNvCxnSpPr>
            <a:cxnSpLocks/>
          </p:cNvCxnSpPr>
          <p:nvPr/>
        </p:nvCxnSpPr>
        <p:spPr>
          <a:xfrm flipV="1">
            <a:off x="5741327" y="2198094"/>
            <a:ext cx="722226" cy="94603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35775" y="2187206"/>
            <a:ext cx="95413" cy="117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8179" y="2426696"/>
            <a:ext cx="187925" cy="10023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251653" cy="12282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397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183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0160AA-9B51-4698-A409-184DCCC3CCCE}"/>
              </a:ext>
            </a:extLst>
          </p:cNvPr>
          <p:cNvCxnSpPr>
            <a:cxnSpLocks/>
          </p:cNvCxnSpPr>
          <p:nvPr/>
        </p:nvCxnSpPr>
        <p:spPr>
          <a:xfrm>
            <a:off x="9592235" y="2198094"/>
            <a:ext cx="206189" cy="946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C9D8CF-4BE4-C2FD-E5CD-6198556A68ED}"/>
              </a:ext>
            </a:extLst>
          </p:cNvPr>
          <p:cNvCxnSpPr>
            <a:cxnSpLocks/>
          </p:cNvCxnSpPr>
          <p:nvPr/>
        </p:nvCxnSpPr>
        <p:spPr>
          <a:xfrm flipH="1" flipV="1">
            <a:off x="8339598" y="2170559"/>
            <a:ext cx="331440" cy="9735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5B2501-87D0-8953-E1FC-71298CBF862D}"/>
              </a:ext>
            </a:extLst>
          </p:cNvPr>
          <p:cNvCxnSpPr>
            <a:cxnSpLocks/>
          </p:cNvCxnSpPr>
          <p:nvPr/>
        </p:nvCxnSpPr>
        <p:spPr>
          <a:xfrm flipV="1">
            <a:off x="5741327" y="2198094"/>
            <a:ext cx="722226" cy="94603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35775" y="2187206"/>
            <a:ext cx="95413" cy="117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8179" y="2426696"/>
            <a:ext cx="187925" cy="10023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306081" cy="9675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6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908B05-82C8-34F8-5A9A-BD450EC1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861177" y="33413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83876"/>
            <a:ext cx="252929" cy="13413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743136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3032489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470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 flipH="1">
            <a:off x="9672917" y="2183876"/>
            <a:ext cx="112159" cy="1212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98424" y="2752165"/>
            <a:ext cx="177680" cy="6768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200118" cy="1210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620744" y="2462812"/>
            <a:ext cx="108252" cy="1203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EF3216-CB99-9F12-9AB2-E648672EC051}"/>
              </a:ext>
            </a:extLst>
          </p:cNvPr>
          <p:cNvCxnSpPr>
            <a:cxnSpLocks/>
          </p:cNvCxnSpPr>
          <p:nvPr/>
        </p:nvCxnSpPr>
        <p:spPr>
          <a:xfrm flipH="1" flipV="1">
            <a:off x="8368553" y="2462124"/>
            <a:ext cx="425824" cy="12905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616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182BE7-802D-6F36-08BC-942344BE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7790329" y="1891553"/>
            <a:ext cx="100404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V="1">
            <a:off x="7853082" y="1649506"/>
            <a:ext cx="286871" cy="10645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39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>
            <a:extLst>
              <a:ext uri="{FF2B5EF4-FFF2-40B4-BE49-F238E27FC236}">
                <a16:creationId xmlns:a16="http://schemas.microsoft.com/office/drawing/2014/main" id="{F9A10BF6-B10D-D0AA-FFF5-C03C9F38D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82706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89148" cy="420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659509" y="1880185"/>
            <a:ext cx="105963" cy="143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881530" y="3039461"/>
            <a:ext cx="107173" cy="123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8A0EF9-E412-09C0-3141-121920D2E2B5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1917BB-7F27-4651-BD4C-85EA38822A26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06B2D1-2550-7E52-2085-691E92B23595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1BE1B9-41EA-9F40-D0B8-6BEF7C296670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551659" y="2462995"/>
            <a:ext cx="3214489" cy="179110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E68A19-B7FB-C486-9905-9318D25B1B62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A2800E3-B2CD-8938-D9BC-CD0D4E3E797E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02ADB88-0AFA-7FDC-3F12-93D6461D6CD0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DD64C2-9891-A942-0970-7A3B8D9FE4B9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6E29EB-C53B-DE3E-A17B-6258C2AA2602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DAB1AB-A875-B440-C26F-61F94BDDD97B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596337" y="133995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596337" y="2464221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596337" y="4325215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636236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621156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617012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528094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528094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526564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42591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E772BB-C2BC-F0D8-832B-0788ED648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37905"/>
            <a:ext cx="12060603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82706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89148" cy="420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659509" y="1880185"/>
            <a:ext cx="105963" cy="143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881530" y="3039461"/>
            <a:ext cx="107173" cy="123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8A0EF9-E412-09C0-3141-121920D2E2B5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1917BB-7F27-4651-BD4C-85EA38822A26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06B2D1-2550-7E52-2085-691E92B23595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1BE1B9-41EA-9F40-D0B8-6BEF7C296670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551659" y="2462995"/>
            <a:ext cx="3214489" cy="179110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E68A19-B7FB-C486-9905-9318D25B1B62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A2800E3-B2CD-8938-D9BC-CD0D4E3E797E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02ADB88-0AFA-7FDC-3F12-93D6461D6CD0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DD64C2-9891-A942-0970-7A3B8D9FE4B9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6E29EB-C53B-DE3E-A17B-6258C2AA2602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DAB1AB-A875-B440-C26F-61F94BDDD97B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45908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617358" y="5310584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173126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677C01-DAA1-19F8-B2B6-27464EA4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81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95290" y="502919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22715" y="502919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96238" y="446466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73994" y="390356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24773" y="474745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42598" y="502919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68778" cy="3573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47557" y="417691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1880185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948050" y="3039461"/>
            <a:ext cx="63705" cy="1012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57549" y="446466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0348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27792" y="388820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462995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708534" y="418444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45908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617358" y="5310584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66619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40D37F-448B-E5A5-70DC-AB11C2F6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57258" cy="407094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95290" y="502919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22715" y="502919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96238" y="446466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73994" y="390356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24773" y="474745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42598" y="502919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47557" y="417691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57549" y="446466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0348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27792" y="388820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708534" y="418444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158050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A4DE9964-73CC-5028-E347-8E71D9BD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996" y="1062145"/>
            <a:ext cx="12092138" cy="494087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594277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594277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603242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5037428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5030789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5029744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468647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312537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5037428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594277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741989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603242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5029744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468567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5030789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453279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325337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749520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749520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460241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749520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5037428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676813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63554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634788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63362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62472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62472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6253292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4190994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4180657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192292" y="1323440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56122" y="1316705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584096" y="1323440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75929" y="1316705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096000" y="1310624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11905" y="1318949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9C496CD-98D8-FED8-5BD2-F8F1D7F55D61}"/>
              </a:ext>
            </a:extLst>
          </p:cNvPr>
          <p:cNvCxnSpPr>
            <a:cxnSpLocks/>
          </p:cNvCxnSpPr>
          <p:nvPr/>
        </p:nvCxnSpPr>
        <p:spPr>
          <a:xfrm>
            <a:off x="8341053" y="3325021"/>
            <a:ext cx="566450" cy="38249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620458" y="114967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15623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B7716-58C4-3F27-B9D1-80D6FB6E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95" y="783923"/>
            <a:ext cx="12092135" cy="494087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29681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29681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473997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473228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17118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01507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473997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29681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44453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473228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17110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15582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02787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45206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45206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16278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45206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473997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20458" y="4468969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936780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5929240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917556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82863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82863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5834648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3893536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3883199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214326" y="1025982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78156" y="1019247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606130" y="1025982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97963" y="1019247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118034" y="1013166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33939" y="1021491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620458" y="1182723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8EF33-903E-8E7D-0857-DBB9C041C7EB}"/>
              </a:ext>
            </a:extLst>
          </p:cNvPr>
          <p:cNvCxnSpPr>
            <a:cxnSpLocks/>
          </p:cNvCxnSpPr>
          <p:nvPr/>
        </p:nvCxnSpPr>
        <p:spPr>
          <a:xfrm flipV="1">
            <a:off x="6803968" y="1310898"/>
            <a:ext cx="0" cy="108955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8F8E0-6A23-AE51-594B-A6F0C6E77385}"/>
              </a:ext>
            </a:extLst>
          </p:cNvPr>
          <p:cNvCxnSpPr>
            <a:cxnSpLocks/>
          </p:cNvCxnSpPr>
          <p:nvPr/>
        </p:nvCxnSpPr>
        <p:spPr>
          <a:xfrm flipV="1">
            <a:off x="5916122" y="1310898"/>
            <a:ext cx="99933" cy="131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6A67B-2CFD-5416-D752-12DDB62B62E1}"/>
              </a:ext>
            </a:extLst>
          </p:cNvPr>
          <p:cNvCxnSpPr>
            <a:cxnSpLocks/>
          </p:cNvCxnSpPr>
          <p:nvPr/>
        </p:nvCxnSpPr>
        <p:spPr>
          <a:xfrm flipH="1" flipV="1">
            <a:off x="9926292" y="1310898"/>
            <a:ext cx="29264" cy="9199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930D13-8976-566F-A3AC-B067FC4303EA}"/>
              </a:ext>
            </a:extLst>
          </p:cNvPr>
          <p:cNvCxnSpPr>
            <a:cxnSpLocks/>
          </p:cNvCxnSpPr>
          <p:nvPr/>
        </p:nvCxnSpPr>
        <p:spPr>
          <a:xfrm flipV="1">
            <a:off x="3306417" y="1318949"/>
            <a:ext cx="135583" cy="12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361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B7716-58C4-3F27-B9D1-80D6FB6E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95" y="783923"/>
            <a:ext cx="12092135" cy="494087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29681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29681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473997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473228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17118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01507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473997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29681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44453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473228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17110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15582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02787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45206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45206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16278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45206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473997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705073" y="260623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708173" y="4468969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936780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5929240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917556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82863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82863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5834648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3893536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3883199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214326" y="1025982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78156" y="1019247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606130" y="1025982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97963" y="1019247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118034" y="1013166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33939" y="1021491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705073" y="1182723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8EF33-903E-8E7D-0857-DBB9C041C7EB}"/>
              </a:ext>
            </a:extLst>
          </p:cNvPr>
          <p:cNvCxnSpPr>
            <a:cxnSpLocks/>
          </p:cNvCxnSpPr>
          <p:nvPr/>
        </p:nvCxnSpPr>
        <p:spPr>
          <a:xfrm flipV="1">
            <a:off x="6803968" y="1310898"/>
            <a:ext cx="0" cy="108955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8F8E0-6A23-AE51-594B-A6F0C6E77385}"/>
              </a:ext>
            </a:extLst>
          </p:cNvPr>
          <p:cNvCxnSpPr>
            <a:cxnSpLocks/>
          </p:cNvCxnSpPr>
          <p:nvPr/>
        </p:nvCxnSpPr>
        <p:spPr>
          <a:xfrm flipV="1">
            <a:off x="5916122" y="1310898"/>
            <a:ext cx="99933" cy="131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6A67B-2CFD-5416-D752-12DDB62B62E1}"/>
              </a:ext>
            </a:extLst>
          </p:cNvPr>
          <p:cNvCxnSpPr>
            <a:cxnSpLocks/>
          </p:cNvCxnSpPr>
          <p:nvPr/>
        </p:nvCxnSpPr>
        <p:spPr>
          <a:xfrm flipH="1" flipV="1">
            <a:off x="9926292" y="1310898"/>
            <a:ext cx="29264" cy="9199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930D13-8976-566F-A3AC-B067FC4303EA}"/>
              </a:ext>
            </a:extLst>
          </p:cNvPr>
          <p:cNvCxnSpPr>
            <a:cxnSpLocks/>
          </p:cNvCxnSpPr>
          <p:nvPr/>
        </p:nvCxnSpPr>
        <p:spPr>
          <a:xfrm flipV="1">
            <a:off x="3306417" y="1318949"/>
            <a:ext cx="135583" cy="12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4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A2FF5E8-75BC-6C63-5D3F-8298B6A5F5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8935" y="141731"/>
            <a:ext cx="9434375" cy="6131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1219553" y="183779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1224653" y="3874683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782" y="6375708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172" y="6368168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965" y="6356484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299457" y="6267566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3063640" y="6267566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5172847" y="6273576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1222653" y="139291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</p:spTree>
    <p:extLst>
      <p:ext uri="{BB962C8B-B14F-4D97-AF65-F5344CB8AC3E}">
        <p14:creationId xmlns:p14="http://schemas.microsoft.com/office/powerpoint/2010/main" val="333837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351ECA7B-74AB-AC83-D91E-7556A073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27443" y="0"/>
            <a:ext cx="6740790" cy="6415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2541061" y="717169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2541061" y="281026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046" y="6502930"/>
            <a:ext cx="133350" cy="727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229" y="6476982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2638721" y="639478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4402904" y="639478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2541061" y="5185003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FA34D0-719B-2910-D321-6D7EB682F2E4}"/>
              </a:ext>
            </a:extLst>
          </p:cNvPr>
          <p:cNvCxnSpPr>
            <a:cxnSpLocks/>
          </p:cNvCxnSpPr>
          <p:nvPr/>
        </p:nvCxnSpPr>
        <p:spPr>
          <a:xfrm flipH="1">
            <a:off x="8048548" y="5756126"/>
            <a:ext cx="226676" cy="88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036769-AE3B-DDB4-19D8-6BCC5D743F09}"/>
              </a:ext>
            </a:extLst>
          </p:cNvPr>
          <p:cNvCxnSpPr>
            <a:cxnSpLocks/>
          </p:cNvCxnSpPr>
          <p:nvPr/>
        </p:nvCxnSpPr>
        <p:spPr>
          <a:xfrm>
            <a:off x="8032972" y="6040000"/>
            <a:ext cx="15576" cy="908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E8B0D5-D0F1-6714-4F22-E09182FD5877}"/>
              </a:ext>
            </a:extLst>
          </p:cNvPr>
          <p:cNvCxnSpPr>
            <a:cxnSpLocks/>
          </p:cNvCxnSpPr>
          <p:nvPr/>
        </p:nvCxnSpPr>
        <p:spPr>
          <a:xfrm flipH="1">
            <a:off x="5924113" y="5755945"/>
            <a:ext cx="199458" cy="7532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8A7ABE-BB6B-5054-6C98-E6278E373A36}"/>
              </a:ext>
            </a:extLst>
          </p:cNvPr>
          <p:cNvCxnSpPr>
            <a:cxnSpLocks/>
          </p:cNvCxnSpPr>
          <p:nvPr/>
        </p:nvCxnSpPr>
        <p:spPr>
          <a:xfrm flipH="1">
            <a:off x="5816296" y="6034041"/>
            <a:ext cx="93102" cy="945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467E44-1DE2-CAC3-B231-A30CB9BE3F9A}"/>
              </a:ext>
            </a:extLst>
          </p:cNvPr>
          <p:cNvCxnSpPr>
            <a:cxnSpLocks/>
          </p:cNvCxnSpPr>
          <p:nvPr/>
        </p:nvCxnSpPr>
        <p:spPr>
          <a:xfrm flipH="1" flipV="1">
            <a:off x="5721150" y="1270940"/>
            <a:ext cx="408964" cy="7372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C97F0A-8E44-107A-B573-A2C70ADBDF58}"/>
              </a:ext>
            </a:extLst>
          </p:cNvPr>
          <p:cNvCxnSpPr>
            <a:cxnSpLocks/>
          </p:cNvCxnSpPr>
          <p:nvPr/>
        </p:nvCxnSpPr>
        <p:spPr>
          <a:xfrm flipH="1" flipV="1">
            <a:off x="6130114" y="1553459"/>
            <a:ext cx="283613" cy="782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37D876-E88B-750E-EB6A-41E5A91A4582}"/>
              </a:ext>
            </a:extLst>
          </p:cNvPr>
          <p:cNvCxnSpPr>
            <a:cxnSpLocks/>
          </p:cNvCxnSpPr>
          <p:nvPr/>
        </p:nvCxnSpPr>
        <p:spPr>
          <a:xfrm flipV="1">
            <a:off x="7204268" y="1270849"/>
            <a:ext cx="190821" cy="8280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59D006-CED0-A60A-BC9B-37C3E0E1E920}"/>
              </a:ext>
            </a:extLst>
          </p:cNvPr>
          <p:cNvCxnSpPr>
            <a:cxnSpLocks/>
          </p:cNvCxnSpPr>
          <p:nvPr/>
        </p:nvCxnSpPr>
        <p:spPr>
          <a:xfrm>
            <a:off x="7171234" y="1553459"/>
            <a:ext cx="253039" cy="782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5EE5D0-DF03-0B4B-FDEC-F4CCD18317A1}"/>
              </a:ext>
            </a:extLst>
          </p:cNvPr>
          <p:cNvCxnSpPr>
            <a:cxnSpLocks/>
          </p:cNvCxnSpPr>
          <p:nvPr/>
        </p:nvCxnSpPr>
        <p:spPr>
          <a:xfrm>
            <a:off x="7426902" y="1837140"/>
            <a:ext cx="40407" cy="8358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6A08D9-6B64-358E-476E-0566BD959B43}"/>
              </a:ext>
            </a:extLst>
          </p:cNvPr>
          <p:cNvCxnSpPr>
            <a:cxnSpLocks/>
          </p:cNvCxnSpPr>
          <p:nvPr/>
        </p:nvCxnSpPr>
        <p:spPr>
          <a:xfrm flipH="1">
            <a:off x="7166586" y="2115689"/>
            <a:ext cx="300723" cy="881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33110C-118C-2DC0-4914-01AE54CB6B85}"/>
              </a:ext>
            </a:extLst>
          </p:cNvPr>
          <p:cNvCxnSpPr>
            <a:cxnSpLocks/>
          </p:cNvCxnSpPr>
          <p:nvPr/>
        </p:nvCxnSpPr>
        <p:spPr>
          <a:xfrm flipH="1" flipV="1">
            <a:off x="6471134" y="3371168"/>
            <a:ext cx="259492" cy="789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C29244-CB1C-7E4A-2193-F5F6B07798C0}"/>
              </a:ext>
            </a:extLst>
          </p:cNvPr>
          <p:cNvCxnSpPr>
            <a:cxnSpLocks/>
          </p:cNvCxnSpPr>
          <p:nvPr/>
        </p:nvCxnSpPr>
        <p:spPr>
          <a:xfrm flipH="1" flipV="1">
            <a:off x="6724791" y="3652093"/>
            <a:ext cx="193160" cy="811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6871AE-DD13-35A9-4437-AC71AD8F54FF}"/>
              </a:ext>
            </a:extLst>
          </p:cNvPr>
          <p:cNvCxnSpPr>
            <a:cxnSpLocks/>
          </p:cNvCxnSpPr>
          <p:nvPr/>
        </p:nvCxnSpPr>
        <p:spPr>
          <a:xfrm flipH="1" flipV="1">
            <a:off x="6970107" y="4220297"/>
            <a:ext cx="317350" cy="9789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0E860A-2F14-7DF8-13E9-431BB2AB8646}"/>
              </a:ext>
            </a:extLst>
          </p:cNvPr>
          <p:cNvCxnSpPr>
            <a:cxnSpLocks/>
          </p:cNvCxnSpPr>
          <p:nvPr/>
        </p:nvCxnSpPr>
        <p:spPr>
          <a:xfrm flipH="1" flipV="1">
            <a:off x="5758950" y="3368531"/>
            <a:ext cx="330326" cy="8155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2B0C5C-18F5-4FB8-27C0-733E8BB37BE9}"/>
              </a:ext>
            </a:extLst>
          </p:cNvPr>
          <p:cNvCxnSpPr>
            <a:cxnSpLocks/>
          </p:cNvCxnSpPr>
          <p:nvPr/>
        </p:nvCxnSpPr>
        <p:spPr>
          <a:xfrm flipH="1" flipV="1">
            <a:off x="6084751" y="3652093"/>
            <a:ext cx="219987" cy="811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DAC3FE8-9C11-6C8D-21A1-539D591F96C0}"/>
              </a:ext>
            </a:extLst>
          </p:cNvPr>
          <p:cNvCxnSpPr>
            <a:cxnSpLocks/>
          </p:cNvCxnSpPr>
          <p:nvPr/>
        </p:nvCxnSpPr>
        <p:spPr>
          <a:xfrm flipV="1">
            <a:off x="6159126" y="3935291"/>
            <a:ext cx="146760" cy="723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F36EE9B-03F9-F37A-6890-9587479D7E58}"/>
              </a:ext>
            </a:extLst>
          </p:cNvPr>
          <p:cNvCxnSpPr>
            <a:cxnSpLocks/>
          </p:cNvCxnSpPr>
          <p:nvPr/>
        </p:nvCxnSpPr>
        <p:spPr>
          <a:xfrm flipH="1" flipV="1">
            <a:off x="6126535" y="4220297"/>
            <a:ext cx="320810" cy="9137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6F87538-AADF-9D41-4941-66AE9B3089F1}"/>
              </a:ext>
            </a:extLst>
          </p:cNvPr>
          <p:cNvCxnSpPr>
            <a:cxnSpLocks/>
          </p:cNvCxnSpPr>
          <p:nvPr/>
        </p:nvCxnSpPr>
        <p:spPr>
          <a:xfrm flipH="1">
            <a:off x="6079585" y="4505603"/>
            <a:ext cx="384375" cy="8576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059A602-30CD-E12A-097C-76183BEA2999}"/>
              </a:ext>
            </a:extLst>
          </p:cNvPr>
          <p:cNvCxnSpPr>
            <a:cxnSpLocks/>
          </p:cNvCxnSpPr>
          <p:nvPr/>
        </p:nvCxnSpPr>
        <p:spPr>
          <a:xfrm flipH="1">
            <a:off x="5974976" y="4789926"/>
            <a:ext cx="90493" cy="7631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2AC6AD-77E7-78A4-9BEF-D39255967BF3}"/>
              </a:ext>
            </a:extLst>
          </p:cNvPr>
          <p:cNvCxnSpPr>
            <a:cxnSpLocks/>
          </p:cNvCxnSpPr>
          <p:nvPr/>
        </p:nvCxnSpPr>
        <p:spPr>
          <a:xfrm flipH="1">
            <a:off x="6575051" y="4797090"/>
            <a:ext cx="181746" cy="7869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0230B61-56F8-6EA0-6FD5-9415E1F8D376}"/>
              </a:ext>
            </a:extLst>
          </p:cNvPr>
          <p:cNvCxnSpPr>
            <a:cxnSpLocks/>
          </p:cNvCxnSpPr>
          <p:nvPr/>
        </p:nvCxnSpPr>
        <p:spPr>
          <a:xfrm flipH="1">
            <a:off x="5291417" y="3935291"/>
            <a:ext cx="203167" cy="867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776D744-806F-DD14-E658-777027181EA9}"/>
              </a:ext>
            </a:extLst>
          </p:cNvPr>
          <p:cNvCxnSpPr>
            <a:cxnSpLocks/>
          </p:cNvCxnSpPr>
          <p:nvPr/>
        </p:nvCxnSpPr>
        <p:spPr>
          <a:xfrm flipH="1" flipV="1">
            <a:off x="5274930" y="4220297"/>
            <a:ext cx="420646" cy="9094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E9E8FE5-7380-F88D-7D4C-9F4A1A6AD669}"/>
              </a:ext>
            </a:extLst>
          </p:cNvPr>
          <p:cNvCxnSpPr>
            <a:cxnSpLocks/>
          </p:cNvCxnSpPr>
          <p:nvPr/>
        </p:nvCxnSpPr>
        <p:spPr>
          <a:xfrm flipH="1">
            <a:off x="8745899" y="4789097"/>
            <a:ext cx="140895" cy="7714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B828885-3B7D-29FB-E930-05A236EF4A67}"/>
              </a:ext>
            </a:extLst>
          </p:cNvPr>
          <p:cNvCxnSpPr>
            <a:cxnSpLocks/>
          </p:cNvCxnSpPr>
          <p:nvPr/>
        </p:nvCxnSpPr>
        <p:spPr>
          <a:xfrm flipH="1">
            <a:off x="4887151" y="5755945"/>
            <a:ext cx="322236" cy="8857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F402A7D-F7E0-34A3-95C9-2120C78792CA}"/>
              </a:ext>
            </a:extLst>
          </p:cNvPr>
          <p:cNvCxnSpPr>
            <a:cxnSpLocks/>
          </p:cNvCxnSpPr>
          <p:nvPr/>
        </p:nvCxnSpPr>
        <p:spPr>
          <a:xfrm flipH="1">
            <a:off x="4485687" y="5754095"/>
            <a:ext cx="379239" cy="8476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0AD0D3A-3076-6B5C-19AA-4D944740AD12}"/>
              </a:ext>
            </a:extLst>
          </p:cNvPr>
          <p:cNvCxnSpPr>
            <a:cxnSpLocks/>
          </p:cNvCxnSpPr>
          <p:nvPr/>
        </p:nvCxnSpPr>
        <p:spPr>
          <a:xfrm flipH="1">
            <a:off x="4374958" y="6040856"/>
            <a:ext cx="101006" cy="877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9F45CE3-6774-F2E3-C62B-0AA86EA9A08C}"/>
              </a:ext>
            </a:extLst>
          </p:cNvPr>
          <p:cNvCxnSpPr>
            <a:cxnSpLocks/>
          </p:cNvCxnSpPr>
          <p:nvPr/>
        </p:nvCxnSpPr>
        <p:spPr>
          <a:xfrm flipH="1">
            <a:off x="6344280" y="5758662"/>
            <a:ext cx="257471" cy="7260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43ED962-5570-82F0-9F90-BC6B3B0324C0}"/>
              </a:ext>
            </a:extLst>
          </p:cNvPr>
          <p:cNvCxnSpPr>
            <a:cxnSpLocks/>
          </p:cNvCxnSpPr>
          <p:nvPr/>
        </p:nvCxnSpPr>
        <p:spPr>
          <a:xfrm flipH="1">
            <a:off x="6304738" y="6037971"/>
            <a:ext cx="19956" cy="9292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9FBD2D1-6CCD-BF14-EC51-1F5F70825FC5}"/>
              </a:ext>
            </a:extLst>
          </p:cNvPr>
          <p:cNvCxnSpPr>
            <a:cxnSpLocks/>
          </p:cNvCxnSpPr>
          <p:nvPr/>
        </p:nvCxnSpPr>
        <p:spPr>
          <a:xfrm flipH="1">
            <a:off x="7883470" y="1270849"/>
            <a:ext cx="71734" cy="8280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790D2BB-D8E2-565E-DBB0-62A253BCD1DA}"/>
              </a:ext>
            </a:extLst>
          </p:cNvPr>
          <p:cNvCxnSpPr>
            <a:cxnSpLocks/>
          </p:cNvCxnSpPr>
          <p:nvPr/>
        </p:nvCxnSpPr>
        <p:spPr>
          <a:xfrm>
            <a:off x="7866042" y="1553459"/>
            <a:ext cx="89162" cy="7828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E3AFB43-8F09-2318-40DF-9B5E8E712C0F}"/>
              </a:ext>
            </a:extLst>
          </p:cNvPr>
          <p:cNvCxnSpPr>
            <a:cxnSpLocks/>
          </p:cNvCxnSpPr>
          <p:nvPr/>
        </p:nvCxnSpPr>
        <p:spPr>
          <a:xfrm>
            <a:off x="7955204" y="1832965"/>
            <a:ext cx="34138" cy="37086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7257053-D4D2-7042-B6AB-89B980D138EE}"/>
              </a:ext>
            </a:extLst>
          </p:cNvPr>
          <p:cNvCxnSpPr>
            <a:cxnSpLocks/>
          </p:cNvCxnSpPr>
          <p:nvPr/>
        </p:nvCxnSpPr>
        <p:spPr>
          <a:xfrm>
            <a:off x="7991996" y="2405052"/>
            <a:ext cx="56552" cy="8802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5207DC2-F470-3882-6914-98924671D38A}"/>
              </a:ext>
            </a:extLst>
          </p:cNvPr>
          <p:cNvCxnSpPr>
            <a:cxnSpLocks/>
          </p:cNvCxnSpPr>
          <p:nvPr/>
        </p:nvCxnSpPr>
        <p:spPr>
          <a:xfrm>
            <a:off x="7347529" y="3655652"/>
            <a:ext cx="607675" cy="7763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63D9C53-168C-D26A-7AB1-878A70817E17}"/>
              </a:ext>
            </a:extLst>
          </p:cNvPr>
          <p:cNvCxnSpPr>
            <a:cxnSpLocks/>
          </p:cNvCxnSpPr>
          <p:nvPr/>
        </p:nvCxnSpPr>
        <p:spPr>
          <a:xfrm flipV="1">
            <a:off x="7883470" y="3940460"/>
            <a:ext cx="62002" cy="8154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DD6A28B-FFE0-1F5F-78AE-EDEDC0649E1C}"/>
              </a:ext>
            </a:extLst>
          </p:cNvPr>
          <p:cNvCxnSpPr>
            <a:cxnSpLocks/>
          </p:cNvCxnSpPr>
          <p:nvPr/>
        </p:nvCxnSpPr>
        <p:spPr>
          <a:xfrm flipH="1" flipV="1">
            <a:off x="7866042" y="4220297"/>
            <a:ext cx="236184" cy="9094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033B5F-4B5A-6A20-F355-2A1194E66931}"/>
              </a:ext>
            </a:extLst>
          </p:cNvPr>
          <p:cNvCxnSpPr>
            <a:cxnSpLocks/>
          </p:cNvCxnSpPr>
          <p:nvPr/>
        </p:nvCxnSpPr>
        <p:spPr>
          <a:xfrm flipV="1">
            <a:off x="7165600" y="3656439"/>
            <a:ext cx="94070" cy="76847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EC3168A-1228-EC4A-AF36-7D74220CD419}"/>
              </a:ext>
            </a:extLst>
          </p:cNvPr>
          <p:cNvCxnSpPr>
            <a:cxnSpLocks/>
          </p:cNvCxnSpPr>
          <p:nvPr/>
        </p:nvCxnSpPr>
        <p:spPr>
          <a:xfrm flipV="1">
            <a:off x="5146301" y="4790717"/>
            <a:ext cx="94763" cy="8507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40C3790-B63C-FD65-2BB5-0C0603A6E44F}"/>
              </a:ext>
            </a:extLst>
          </p:cNvPr>
          <p:cNvCxnSpPr>
            <a:cxnSpLocks/>
          </p:cNvCxnSpPr>
          <p:nvPr/>
        </p:nvCxnSpPr>
        <p:spPr>
          <a:xfrm flipH="1">
            <a:off x="4593044" y="5762566"/>
            <a:ext cx="334071" cy="8194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645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81" y="0"/>
            <a:ext cx="6301838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103957" y="6111251"/>
            <a:ext cx="219359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>
            <a:off x="8103957" y="6440035"/>
            <a:ext cx="0" cy="1410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111492" y="6115611"/>
            <a:ext cx="193497" cy="12243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6014434" y="6453465"/>
            <a:ext cx="81566" cy="12763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16140" y="1050516"/>
            <a:ext cx="414905" cy="12248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04989" y="1377592"/>
            <a:ext cx="264400" cy="1379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11710" y="1045758"/>
            <a:ext cx="18377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297397" y="1378316"/>
            <a:ext cx="232835" cy="1372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518729" y="1703183"/>
            <a:ext cx="31707" cy="153538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295092" y="2049459"/>
            <a:ext cx="273884" cy="13881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789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69328" y="3739368"/>
            <a:ext cx="178243" cy="14792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094468" y="4406549"/>
            <a:ext cx="275262" cy="13989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58429" y="3408585"/>
            <a:ext cx="306126" cy="13612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7207" y="3753830"/>
            <a:ext cx="211652" cy="13346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104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21023" y="4413935"/>
            <a:ext cx="312170" cy="1325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3072"/>
            <a:ext cx="364821" cy="1300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6166624" y="5077362"/>
            <a:ext cx="84635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727834" y="5076057"/>
            <a:ext cx="17483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23571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02766" y="4417689"/>
            <a:ext cx="377297" cy="12875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761141" y="5076057"/>
            <a:ext cx="145618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141501" y="6117460"/>
            <a:ext cx="304873" cy="12058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762125" y="6112171"/>
            <a:ext cx="365387" cy="12587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660592" y="6438153"/>
            <a:ext cx="101533" cy="14295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93912" y="6120178"/>
            <a:ext cx="260678" cy="11786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477108" y="6437150"/>
            <a:ext cx="16804" cy="14395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49169" y="1045758"/>
            <a:ext cx="71734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>
            <a:off x="7931741" y="1374221"/>
            <a:ext cx="106590" cy="14396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8031655" y="1703183"/>
            <a:ext cx="43468" cy="4850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53389" y="2373278"/>
            <a:ext cx="50568" cy="14655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60014" y="3749124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491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3314" y="4416273"/>
            <a:ext cx="205662" cy="1292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63161" y="3750684"/>
            <a:ext cx="106569" cy="13660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378605" y="5076057"/>
            <a:ext cx="92476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844524" y="6120178"/>
            <a:ext cx="343365" cy="11786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>
            <a:extLst>
              <a:ext uri="{FF2B5EF4-FFF2-40B4-BE49-F238E27FC236}">
                <a16:creationId xmlns:a16="http://schemas.microsoft.com/office/drawing/2014/main" id="{F9428F1E-5332-549F-0CE9-BB8935F3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725" y="6945925"/>
            <a:ext cx="133350" cy="72736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8AB3F141-5CEA-F2F1-0134-3CB6A6106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8" y="6919977"/>
            <a:ext cx="133350" cy="97573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D3035B36-3399-32CC-0F78-983C95706148}"/>
              </a:ext>
            </a:extLst>
          </p:cNvPr>
          <p:cNvSpPr txBox="1"/>
          <p:nvPr/>
        </p:nvSpPr>
        <p:spPr>
          <a:xfrm>
            <a:off x="3090400" y="6837783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70312-384D-FCC2-8A73-4FC39D400669}"/>
              </a:ext>
            </a:extLst>
          </p:cNvPr>
          <p:cNvSpPr txBox="1"/>
          <p:nvPr/>
        </p:nvSpPr>
        <p:spPr>
          <a:xfrm>
            <a:off x="4854583" y="6837783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</p:spTree>
    <p:extLst>
      <p:ext uri="{BB962C8B-B14F-4D97-AF65-F5344CB8AC3E}">
        <p14:creationId xmlns:p14="http://schemas.microsoft.com/office/powerpoint/2010/main" val="140507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056B9-0E5E-2A38-7C5A-BEC1AC74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258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45387" y="0"/>
            <a:ext cx="6301225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55576" y="3749124"/>
            <a:ext cx="19199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65079" y="3415235"/>
            <a:ext cx="286180" cy="1396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4555" y="3749124"/>
            <a:ext cx="214304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769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33546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21696" y="4413490"/>
            <a:ext cx="282890" cy="13207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041667" y="6114285"/>
            <a:ext cx="417407" cy="13113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46714" y="3745799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624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95092" y="3745799"/>
            <a:ext cx="56609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785161" y="6117003"/>
            <a:ext cx="405903" cy="128416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3035B36-3399-32CC-0F78-983C95706148}"/>
              </a:ext>
            </a:extLst>
          </p:cNvPr>
          <p:cNvSpPr txBox="1"/>
          <p:nvPr/>
        </p:nvSpPr>
        <p:spPr>
          <a:xfrm>
            <a:off x="3070639" y="6861533"/>
            <a:ext cx="1500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100" dirty="0"/>
              <a:t>: Transmembrane helix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70312-384D-FCC2-8A73-4FC39D400669}"/>
              </a:ext>
            </a:extLst>
          </p:cNvPr>
          <p:cNvSpPr txBox="1"/>
          <p:nvPr/>
        </p:nvSpPr>
        <p:spPr>
          <a:xfrm>
            <a:off x="4854346" y="6848323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6779246-6BBC-9263-C931-D81C6855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731" y="6943727"/>
            <a:ext cx="161931" cy="9757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210936-A953-A437-61D4-0975C2DE2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107" y="6943551"/>
            <a:ext cx="165300" cy="9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62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45387" y="0"/>
            <a:ext cx="6301225" cy="685799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55576" y="3749124"/>
            <a:ext cx="19199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65079" y="3415235"/>
            <a:ext cx="286180" cy="1396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4555" y="3749124"/>
            <a:ext cx="214304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769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33546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21696" y="4413490"/>
            <a:ext cx="282890" cy="13207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041667" y="6114285"/>
            <a:ext cx="417407" cy="13113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46714" y="3745799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624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95092" y="3745799"/>
            <a:ext cx="56609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785161" y="6117003"/>
            <a:ext cx="405903" cy="128416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088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5676B2-8AE3-424E-5EE3-AB820226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1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4C063-4DF3-859C-3F30-83687383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649155" y="4472267"/>
            <a:ext cx="804563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74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4BFA2-FF50-10A0-21CE-649E41F4F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36E33D-E8F5-B8F3-E310-7FBC35A3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4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7599F4-BAC3-A0A8-9827-08BD50D23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84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D271F2-8579-5834-0901-E6EC2A82B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53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20657</TotalTime>
  <Words>144</Words>
  <Application>Microsoft Macintosh PowerPoint</Application>
  <PresentationFormat>Widescreen</PresentationFormat>
  <Paragraphs>92</Paragraphs>
  <Slides>31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82</cp:revision>
  <dcterms:created xsi:type="dcterms:W3CDTF">2023-03-20T12:09:32Z</dcterms:created>
  <dcterms:modified xsi:type="dcterms:W3CDTF">2023-08-15T11:11:44Z</dcterms:modified>
</cp:coreProperties>
</file>